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Contralmirante Felipe Morales Callejas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Michoacán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8331010439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4433158496 Ext.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8440801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fmorales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963518"/>
            <a:ext cx="3776870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Administración Naval.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Ingeniería en Ciencias Navales.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34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2022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Michoacán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16/01/2024 -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Sinaloa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kern="1200" baseline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01/06/2022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– 15/01/2024: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35 años de experiencia en la Marina de México,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Servicios de la Primera Zona Naval;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Coordinador de Servicios y Mantenimiento de la Primera Zona Naval;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Sección y Subinspector de la Primera Zona Naval;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Grupo de Comando de la Fuerza Naval del Golfo;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Sección y Jefe de Subsección  de la Fuerza Naval del Pacífico;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Ayudante Naval de la Vigésima Zona Naval;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 la Sexta Flota Naval;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del Buque Patrulla “Otomí P21”;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del Buque Patrulla “Arrecife SISAL AM-12”.</a:t>
            </a:r>
            <a:endParaRPr lang="es-MX" sz="1400" b="1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</p:txBody>
      </p:sp>
      <p:pic>
        <p:nvPicPr>
          <p:cNvPr id="11" name="Picture 3" descr="W:\SDCO_Zona Sur\SUR\CV TITULARES DE LAS O R\SEMBLANZAS CURRICULARES TOR -JUNIO 2024\FOTOS\MICHOACÁN - FELIPE MORALES CALLEJAS.jpg">
            <a:extLst>
              <a:ext uri="{FF2B5EF4-FFF2-40B4-BE49-F238E27FC236}">
                <a16:creationId xmlns:a16="http://schemas.microsoft.com/office/drawing/2014/main" id="{D5BC728A-FAF4-49AB-9236-61D6292DA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8" y="85505"/>
            <a:ext cx="1192696" cy="134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42385</TotalTime>
  <Words>220</Words>
  <Application>Microsoft Office PowerPoint</Application>
  <PresentationFormat>Panorámica</PresentationFormat>
  <Paragraphs>28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</vt:lpstr>
      <vt:lpstr>Calibri</vt:lpstr>
      <vt:lpstr>Geomanist Bold</vt:lpstr>
      <vt:lpstr>Montserrat</vt:lpstr>
      <vt:lpstr>Wingdings</vt:lpstr>
      <vt:lpstr>Montserrat SemiBold</vt:lpstr>
      <vt:lpstr>Arial</vt:lpstr>
      <vt:lpstr>Geomanist Light</vt:lpstr>
      <vt:lpstr>MadrePatria</vt:lpstr>
      <vt:lpstr>Geomanist Medium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2567</cp:revision>
  <cp:lastPrinted>2024-11-06T00:49:20Z</cp:lastPrinted>
  <dcterms:created xsi:type="dcterms:W3CDTF">2018-12-04T03:27:02Z</dcterms:created>
  <dcterms:modified xsi:type="dcterms:W3CDTF">2024-11-14T16:35:28Z</dcterms:modified>
</cp:coreProperties>
</file>